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62" r:id="rId4"/>
    <p:sldId id="261" r:id="rId5"/>
    <p:sldId id="258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30" r:id="rId72"/>
    <p:sldId id="328" r:id="rId73"/>
    <p:sldId id="329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commentAuthors" Target="commentAuthor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931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008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69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93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34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0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715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136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68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952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6048A-8167-47BA-9BC5-F60332B19D2D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77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jp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jp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>
            <a:extLst>
              <a:ext uri="{FF2B5EF4-FFF2-40B4-BE49-F238E27FC236}">
                <a16:creationId xmlns:a16="http://schemas.microsoft.com/office/drawing/2014/main" id="{4563CCEE-BDDF-438B-B910-0E157DF9260B}"/>
              </a:ext>
            </a:extLst>
          </p:cNvPr>
          <p:cNvSpPr txBox="1">
            <a:spLocks/>
          </p:cNvSpPr>
          <p:nvPr/>
        </p:nvSpPr>
        <p:spPr>
          <a:xfrm>
            <a:off x="0" y="2309968"/>
            <a:ext cx="9144000" cy="1464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모두의 리눅스</a:t>
            </a:r>
            <a:endParaRPr lang="ko-KR" altLang="ko-KR" sz="8000" dirty="0">
              <a:solidFill>
                <a:schemeClr val="tx1">
                  <a:lumMod val="50000"/>
                </a:schemeClr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81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19.2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설치와 초기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4120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설치와 초기 설정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깃의 설치 여부를 확인하는 방법부터 알아보자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--version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붙여서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실행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AC19C9-0A34-4BEA-9EFB-90F974C62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11" y="2510580"/>
            <a:ext cx="7105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972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19.8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74960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 예에서는 둘 다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지정하겠음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0C9C07-687E-4620-90F2-10F1EBE96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79" y="2255546"/>
            <a:ext cx="70866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350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19.8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74960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명령어를 실행하면 지금까지 작업한 내용이 백업용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전달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중이던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지워지더라도 백업용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리포지터리로부터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복원할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백업용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이력을 복원하려면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clone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사용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177B55-71F4-4175-9D5B-A36EBF34A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08" y="2866369"/>
            <a:ext cx="70770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70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19.8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74960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/home/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ldk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/work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복원하고 싶다면 다음과 같이 실행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855838-C34B-4B5B-B100-BCD2F4F93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88" y="2271450"/>
            <a:ext cx="71056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918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19.8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74960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백업용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복제본이 만들어짐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1824B5-3119-4FA6-9BDA-5DE421AC9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29" y="2324100"/>
            <a:ext cx="70961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992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19.8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74960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복제한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백업용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모든 이력이 포함되어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적절한 타이밍에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백업용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이력을 전송하면서 작업하면 설령 작업 중인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분실하더라도 다시 복원할 수가 있음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182A2A-CC43-444C-AC04-94EB1C17C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72" y="2772037"/>
            <a:ext cx="71437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750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19.8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90060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위 명령어를 좀 더 짧게 줄여서 실행할 수 있음</a:t>
            </a:r>
          </a:p>
          <a:p>
            <a:pPr lvl="1"/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master:master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같이 같은 이름의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전송할 때는 줄여서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써도 됨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5FDA8F-490A-4D2B-9A19-A67ECB0CE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00" y="2598140"/>
            <a:ext cx="71056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388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19.8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74960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(push)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할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경로는 별명을 설정할 수 있음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5689E1-80B0-43A6-9574-5A7A07934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798" y="2297054"/>
            <a:ext cx="70770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19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19.8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74960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다음 명령어를 실행하면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/home/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ldk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/share/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findgrep.git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경로에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별명이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붙여짐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C5B50F-A846-4EAE-B672-A11469614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73" y="2517877"/>
            <a:ext cx="70961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592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19.8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74960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별명을 부여할 때는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보통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이름을 많이 사용</a:t>
            </a: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경로에 부여한 별명은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 -v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확인할 수 있음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2D5A2E-EC02-48FC-AF97-CA586BC57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96" y="2554753"/>
            <a:ext cx="71247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489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19.8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74960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별명을 부여한 뒤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푸시하면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/home/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ldk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/share/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findgrep.git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전송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짧게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push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사용할 수 있음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생략할 수도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이들을 생략했을 때의 규칙이 다소 복잡하고 깃 버전에 따라 동작이 달라서 이 책에서는 다루지 않겠음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1E4B09-9C4A-495B-99D0-E2E6DDDF7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39" y="2579090"/>
            <a:ext cx="71723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07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19.2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설치와 초기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4120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설치와 초기 설정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명령어가 발견되지 않았다는 에러 메시지가 출력됐다면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git-core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패키지를 설치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CentOS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에서는 다음과 같이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yum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깃을 설치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992256-873B-4D4E-99A9-FDF7C6527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61" y="2547500"/>
            <a:ext cx="71437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644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9CCA9A1-4559-48FE-BEDB-20EF46498C71}"/>
              </a:ext>
            </a:extLst>
          </p:cNvPr>
          <p:cNvSpPr txBox="1">
            <a:spLocks/>
          </p:cNvSpPr>
          <p:nvPr/>
        </p:nvSpPr>
        <p:spPr>
          <a:xfrm>
            <a:off x="424296" y="2607303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19.9 2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인 이상의 작업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866173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19.9 2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 이상의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90060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 이상의 작업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일정 규모 이상의 프로젝트는 여러 사람이 동시에 작업을 진행하는 것이 보통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버전 관리 시스템을 사용하면 공동 작업을 쉽게 통합할 수 있음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 사람이 작업할 때는 먼저 각 사용자가 자신의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마련하여 작업을 진행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자신의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커밋하며 작업하다가 적절한 시점에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이력을 다른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전송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앞서 소개한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사용</a:t>
            </a:r>
          </a:p>
          <a:p>
            <a:pPr lvl="1"/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독립된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간에 변경 이력을 공유할 수 있는 버전 관리 시스템을 분산형 버전 관리 시스템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깃이 대표적인 분산형 버전 관리 시스템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83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19.9 2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 이상의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90060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공유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작성하기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깃으로 공동 작업을 할 때의 전형적인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구성 방법은 다음과 같음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40CC91B-B3DD-4181-B7B3-402885DB0678}"/>
              </a:ext>
            </a:extLst>
          </p:cNvPr>
          <p:cNvSpPr txBox="1">
            <a:spLocks/>
          </p:cNvSpPr>
          <p:nvPr/>
        </p:nvSpPr>
        <p:spPr>
          <a:xfrm>
            <a:off x="597117" y="228586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19-8 </a:t>
            </a:r>
            <a:r>
              <a:rPr lang="ko-KR" altLang="en-US" sz="1600" dirty="0"/>
              <a:t>공동 작업 시 </a:t>
            </a:r>
            <a:r>
              <a:rPr lang="ko-KR" altLang="en-US" sz="1600" dirty="0" err="1"/>
              <a:t>리포지터리</a:t>
            </a:r>
            <a:r>
              <a:rPr lang="ko-KR" altLang="en-US" sz="1600" dirty="0"/>
              <a:t> 구성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FA84CB-04EE-4D0C-86C3-03251BB27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766731"/>
            <a:ext cx="58388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926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19.9 2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 이상의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31337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공유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작성하기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사용자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각 사용자가 작업하기 위한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endParaRPr lang="ko-KR" altLang="en-US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공유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이력을 공유하기 위해 존재하는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endParaRPr lang="ko-KR" altLang="en-US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각 사용자는 본인의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커밋하며 작업하다가 적절한 시점에 공유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내역을 전송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다른 사용자가 전송한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내역을 자기 자신의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반영하기도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공유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리포지터리를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통해 사용자 간의 작업 내용을 공유하게 되는 것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4941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19.9 2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 이상의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5" y="1623595"/>
            <a:ext cx="7640545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공유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작성하기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방식은 앞서 백업용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사용하는 방식과 비슷함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 사용자가 하나의 백업용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공유한다고 볼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먼저 백업용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만드는 것과 동일한 방법으로 공유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만듦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공유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clone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복제하여 만듦 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해당 시점에서 세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전부 동일한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이력을 가지게 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공유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바라보게 됨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7553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19.9 2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 이상의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17915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공유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작성하기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여기서부터 각 사용자가 작업하면서 사용자 간에 작업 내용을 공유하는 방법을 알아보자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먼저 사용자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진행한 작업 내용을 사용자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자기 자신의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반영하는 방법을 알아보자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다음은 사용자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파일을 수정하고 커밋하는 예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215573-ED7C-4F05-B7ED-FC284EF53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69" y="3306124"/>
            <a:ext cx="23241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730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19.9 2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 이상의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5" y="1623595"/>
            <a:ext cx="775799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공유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작성하기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앞서 소개한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공유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전송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 변경 내역을 반영하고자 사용자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이동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50227B-10E4-407F-99D9-5A5AF8F7C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87" y="2278310"/>
            <a:ext cx="2143125" cy="304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522D03-BA9F-4EEC-92B6-77E3556D2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87" y="3212658"/>
            <a:ext cx="169545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591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19.9 2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 이상의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5" y="1623595"/>
            <a:ext cx="775799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공유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작성하기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다른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이력을 받으려면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merge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사용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1E2996-FA72-41BA-8973-B42F7B484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58" y="2342626"/>
            <a:ext cx="71151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815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19.9 2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 이상의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5" y="1623595"/>
            <a:ext cx="775799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공유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작성하기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마찬가지로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경로 혹은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remote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등록한 별명을 지정함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실행하면 공유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이력을 가져오게 됨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E800D8-95E4-489F-B652-5D43D80E5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13" y="2772125"/>
            <a:ext cx="16764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076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19.9 2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 이상의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640546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공유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작성하기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가져온 이력은 원격 추적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불리는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보관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자기 자신이 작성한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아니라 다른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내용을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내려받기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위한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이와 반대로 처음부터 있는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명시적으로 만든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로컬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(local)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브랜치라고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추적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‘원격 이름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이름’이라는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이름으로 자동으로 만들어짐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원격 추적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목록을 확인하고 싶을 때는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-r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지정하여 실행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130588-CD57-4A04-B593-5FB950A87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33" y="4065995"/>
            <a:ext cx="24955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41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19.2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설치와 초기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4120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설치와 초기 설정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우분투에서는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apt-get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사용하여 설치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6BFD3B-242B-4125-B68B-42BB040C1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00" y="2305880"/>
            <a:ext cx="71056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372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19.9 2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 이상의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640546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공유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작성하기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실행해도 원격 추적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갱신될 뿐 아직 작업 트리나 로컬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반영되지 않음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가져온 이력을 로컬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반영하려면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merge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실행해야 함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origin/master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원격 추적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내용을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반영하려면 다음과 같이 실행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공유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이력이 반영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작업 내용이 공유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경유하여 사용자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반영된 것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4D9AFB-8878-4025-B1C7-CBEB218AD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89" y="3331291"/>
            <a:ext cx="4124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245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19.9 2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 이상의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49793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공유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작성하기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merge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함께 사용되는 경우가 많아서 이를 합친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pull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명령어가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pull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이력을 가져오는 예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pull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명령어는 다음 두 명령어를 수행한 것과 동일하게 동작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DE03E7-984C-4E76-8053-651E0499D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58" y="2784140"/>
            <a:ext cx="2152650" cy="333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D42845-983A-4F4A-B6C9-77D382F80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33" y="3673659"/>
            <a:ext cx="20955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605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19.9 2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 이상의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95093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공유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작성하기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origin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내용을 현재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사용 중인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머지하는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동작이 수행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merge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동작을 이해했다면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pull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사용하는 것이 편리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5846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19.9 2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 이상의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95093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공유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작성하기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지금까지 살펴본 내용을 바탕으로 공유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통해 협업할 때 각 개인이 작업하는 흐름을 정리하면 다음과 같음</a:t>
            </a:r>
          </a:p>
          <a:p>
            <a:pPr lvl="1"/>
            <a:endParaRPr lang="ko-KR" altLang="en-US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일정 간격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(1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회 정도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fetch/git merge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공유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내용을 자기 </a:t>
            </a:r>
          </a:p>
          <a:p>
            <a:pPr marL="457200" lvl="1" indent="0">
              <a:buNone/>
            </a:pP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자신의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반영</a:t>
            </a:r>
          </a:p>
          <a:p>
            <a:pPr marL="457200" lvl="1" indent="0">
              <a:buNone/>
            </a:pP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자기 자신의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커밋하며 작업</a:t>
            </a:r>
          </a:p>
          <a:p>
            <a:pPr marL="457200" lvl="1" indent="0">
              <a:buNone/>
            </a:pP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작업 내용을 공개하고 싶은 시점에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공유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자기 자신의 </a:t>
            </a:r>
          </a:p>
          <a:p>
            <a:pPr marL="457200" lvl="1" indent="0">
              <a:buNone/>
            </a:pP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작업 이력을 전송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0223CE-1F75-4F0A-A2CB-9CF6F1E28AFF}"/>
              </a:ext>
            </a:extLst>
          </p:cNvPr>
          <p:cNvSpPr/>
          <p:nvPr/>
        </p:nvSpPr>
        <p:spPr>
          <a:xfrm>
            <a:off x="1367406" y="2818702"/>
            <a:ext cx="67112" cy="67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6673FC-D218-4371-8B06-09A3C07C6192}"/>
              </a:ext>
            </a:extLst>
          </p:cNvPr>
          <p:cNvSpPr/>
          <p:nvPr/>
        </p:nvSpPr>
        <p:spPr>
          <a:xfrm>
            <a:off x="1360415" y="3390552"/>
            <a:ext cx="67112" cy="67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477D59-523A-4920-882C-B4F0C2D46D64}"/>
              </a:ext>
            </a:extLst>
          </p:cNvPr>
          <p:cNvSpPr/>
          <p:nvPr/>
        </p:nvSpPr>
        <p:spPr>
          <a:xfrm>
            <a:off x="1353424" y="3660398"/>
            <a:ext cx="67112" cy="67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9292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19.9 2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 이상의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75799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공유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작성하기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이것이 여러 사용자가 공동 작업할 때의 전형적인 워크 플로우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실제 깃을 운영할 때는 공유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접근하는 각 사용자들의 읽기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쓰기 권한이 적절히 설정되어야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공유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보통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HTTP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같이 네트워크를 통해 접근 가능한 곳에 보관</a:t>
            </a: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경로에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URL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기재하는 것만 달라질 뿐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 외의 조작 방법은 동일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0894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9CCA9A1-4559-48FE-BEDB-20EF46498C71}"/>
              </a:ext>
            </a:extLst>
          </p:cNvPr>
          <p:cNvSpPr txBox="1">
            <a:spLocks/>
          </p:cNvSpPr>
          <p:nvPr/>
        </p:nvSpPr>
        <p:spPr>
          <a:xfrm>
            <a:off x="424296" y="2607303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19.10 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충돌 해결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04388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19.10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75799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merge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두 개를 하나로 만드는 작업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사용자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본인의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파일에 작업하고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이미 자신의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파일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수정한 뒤 공유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푸시까지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한 상황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사용자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공유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내용을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fetch/git merge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하여 자신의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반영하려고 하면 어떻게 될까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18216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19.10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7" y="1623595"/>
            <a:ext cx="753148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이러한 상황에서 깃은 기본적으로 자동으로 병합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수정 내용과 사용자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수정 내용에 충돌이 없다면 두 변경 사항을 자동으로 합쳐서 새로운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만듦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에디터가 작동하여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기록하는 수순을 따름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이러한 흐름은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간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머지에서도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마찬가지임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9698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19.10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7" y="1623595"/>
            <a:ext cx="753148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깃이 자동으로 병합할 수 없는 경우가 있음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같은 파일의 같은 행을 서로 다르게 수정한 경우가 이에 해당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merge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명령어가 자동 병합에 실패한 것을 통지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이러한 상황을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(conflict)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발생했다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함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1CAFCE-4B49-44FE-AB83-D2381605B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52" y="3187161"/>
            <a:ext cx="50196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804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19.10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7" y="1623595"/>
            <a:ext cx="764054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충돌이 발생한 경우에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실행하면 충돌이 발생한 파일에 다음과 같이 특별한 기호가 추가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5C1763-E8C4-414C-AC42-B5FC00077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70" y="2565664"/>
            <a:ext cx="41814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99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19.2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설치와 초기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4120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초기 설정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깃을 설치한 후에는 먼저 이름과 메일 주소를 설정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config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실행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깃의 사용자 정보를 등록하는 것으로 파일을 변경한 사용자 정보로 활용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F6980C-6330-4DAC-AE4D-58B65F527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62" y="2577243"/>
            <a:ext cx="70961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254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19.10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7" y="1623595"/>
            <a:ext cx="764054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예에서는    이 충돌이 발생한 부분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464B3D-FD78-4ADE-B94B-9A1FD59CF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135" y="2026378"/>
            <a:ext cx="4181475" cy="2419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25456B-A8E7-4B99-84F9-1E9721D45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705" y="4594784"/>
            <a:ext cx="2476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8966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19.10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7" y="1623595"/>
            <a:ext cx="744541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에디터를 열어서 해당 부분을 적절히 수정하고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&lt;&lt;&lt;&lt;&lt;&lt;, ========, &gt;&gt;&gt;&gt;&gt;&gt;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같은 기호도 전부 지운 뒤에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add, git commit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실행하면 충돌을 해결할 수 있음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무사히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머지에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성공할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깃에 익숙하지 않을 때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머지하다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충돌이 생기면 당황할 수 있음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diff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충돌이 발생한 이유를 파악하여 대응하면 됨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트리에서 작업을 시작하기 전에 공유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최신 변경 이력을 반영하는 습관을 들인다면 충돌이 발생하는 빈도를 줄일 수 있음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3FC27E-C87F-489F-9249-49C15F006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1" y="2514076"/>
            <a:ext cx="24955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54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9CCA9A1-4559-48FE-BEDB-20EF46498C71}"/>
              </a:ext>
            </a:extLst>
          </p:cNvPr>
          <p:cNvSpPr txBox="1">
            <a:spLocks/>
          </p:cNvSpPr>
          <p:nvPr/>
        </p:nvSpPr>
        <p:spPr>
          <a:xfrm>
            <a:off x="424296" y="2607303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19.11 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깃 매뉴얼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801856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19.11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매뉴얼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7" y="1623595"/>
            <a:ext cx="764054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매뉴얼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다른 명령어와 마찬가지로 깃에 대해서도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man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페이지가 존재함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더 자세한 깃의 기능을 익히고 싶다면 매뉴얼을 참고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깃에는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commit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log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처럼 다양한 서브 명령어가 존재하며 이들 서브 명령어별로 매뉴얼이 분리되어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먼저 깃에 대한 매뉴얼은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man git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읽을 수 있음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539405-12DE-4DB3-9999-063802624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4" y="3343625"/>
            <a:ext cx="70866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498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19.11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매뉴얼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7" y="1623595"/>
            <a:ext cx="764054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매뉴얼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서브 명령어별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man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페이지는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man git-&lt;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서브 명령어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같이 실행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관련된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man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페이지를 읽으려면 다음과 같이 실행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FB75E8-430C-403C-A504-57CCA7369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47" y="2571838"/>
            <a:ext cx="70866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463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19.11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매뉴얼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7" y="1623595"/>
            <a:ext cx="764054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매뉴얼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help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실행하면 도움말이 표시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E4DB31-A1C5-4482-8977-F15228271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21" y="2341708"/>
            <a:ext cx="71056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419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19.11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매뉴얼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91738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매뉴얼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help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이어 서브 명령어의 이름을 지정하면 해당 서브 명령어에 대한 도움말이 표시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다음과 같이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대한 도움말을 확인할 수 있음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참고로 도움말의 내용은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man git-&lt;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서브 명령어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출력 결과와 동일함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깃의 기능은 이 책에서 다룬 것 이상으로 무척 많음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사용법을 익힌 뒤에는 반드시 매뉴얼을 통해 활용법을 확인하기 바람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9165DB-2272-48AA-AA55-7F3FC4EBB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72" y="2559821"/>
            <a:ext cx="706755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35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19.2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설치와 초기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90060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초기 설정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이외에도 설정 항목이 여럿 있지만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여기서는 출력 글자 색을 컬러로 만드는 설정만 소개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146733-6302-40A5-9338-89DBC9FB9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62" y="2316541"/>
            <a:ext cx="70961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19.2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설치와 초기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8315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초기 설정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이들 설정은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~/.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gitconfig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보관되어 다음과 같이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cat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확인할 수 있음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35D4C8-36E9-4581-990B-F176BF802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87" y="2331746"/>
            <a:ext cx="70961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37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9CCA9A1-4559-48FE-BEDB-20EF46498C71}"/>
              </a:ext>
            </a:extLst>
          </p:cNvPr>
          <p:cNvSpPr txBox="1">
            <a:spLocks/>
          </p:cNvSpPr>
          <p:nvPr/>
        </p:nvSpPr>
        <p:spPr>
          <a:xfrm>
            <a:off x="424296" y="2607303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19.3 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기본적인 사용법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6010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8315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작성하기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findgrep-19.sh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만들고 수정하는 이력을 깃으로 관리해 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새로운 디렉터리를 만듦</a:t>
            </a:r>
          </a:p>
          <a:p>
            <a:pPr lvl="1"/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findgrep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디렉터리를 만들겠음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EF42CC-86E5-4239-B356-58891B926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79" y="2834168"/>
            <a:ext cx="71247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19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8315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작성하기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해당 디렉터리로 이동하여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init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실행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C6752F-C3E2-4640-8A96-B7C4D20D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37" y="2313252"/>
            <a:ext cx="71151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1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8315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작성하기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init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실행하면 초기화되어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.git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디렉터리가 만들어짐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.git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디렉터리가 깃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실체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2000D3-B5B9-4FA7-B2E3-706069AE2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23" y="2325803"/>
            <a:ext cx="70866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44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88E121B-0DA1-45AA-AC04-4428FC2A2DA4}"/>
              </a:ext>
            </a:extLst>
          </p:cNvPr>
          <p:cNvSpPr txBox="1">
            <a:spLocks/>
          </p:cNvSpPr>
          <p:nvPr/>
        </p:nvSpPr>
        <p:spPr>
          <a:xfrm>
            <a:off x="424296" y="1055338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19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버전 관리 시스템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1E8C015-216A-4E74-81A3-D5B1D87D27FE}"/>
              </a:ext>
            </a:extLst>
          </p:cNvPr>
          <p:cNvSpPr/>
          <p:nvPr/>
        </p:nvSpPr>
        <p:spPr>
          <a:xfrm>
            <a:off x="2159892" y="1911631"/>
            <a:ext cx="5306309" cy="3701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19.1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버전 관리 시스템이란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19.2</a:t>
            </a:r>
            <a:r>
              <a:rPr lang="en-US" altLang="ko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깃 설치와 초기 설정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19.3</a:t>
            </a:r>
            <a:r>
              <a:rPr lang="en-US" altLang="ko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기본적인 사용법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19.4</a:t>
            </a:r>
            <a:r>
              <a:rPr lang="en-US" altLang="ko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작업 트리와 인덱스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19.5</a:t>
            </a:r>
            <a:r>
              <a:rPr lang="en-US" altLang="ko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커밋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단위와 인덱스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19.6</a:t>
            </a:r>
            <a:r>
              <a:rPr lang="en-US" altLang="ko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실수했을 때 복구하기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7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8315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작성하기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(repository)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란 깃이 관리하는 파일의 이력을 보존하는 공간을 의미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파일의 수정 이력은 전부 이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기록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과거 상태로 돌아갈 때도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내용을 참고</a:t>
            </a: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무척 중요한 디렉터리이므로 실수로 지우지 않도록 주의해야 함</a:t>
            </a: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저장되는 파일을 사용자가 직접 보거나 편집할 일은 없음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깃이 관리하는 파일이라고 보면 됨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7454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8315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작성하기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이력 관리의 대상이 되는 파일이 놓인 공간을 작업 트리라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 예에서는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findgrep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디렉터리가 이 프로젝트의 작업 트리에 해당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트리에서 파일을 추가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편집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삭제하면서 작업을 진행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75DA34C5-9DD0-480D-B1AB-952CC79DD351}"/>
              </a:ext>
            </a:extLst>
          </p:cNvPr>
          <p:cNvSpPr txBox="1">
            <a:spLocks/>
          </p:cNvSpPr>
          <p:nvPr/>
        </p:nvSpPr>
        <p:spPr>
          <a:xfrm>
            <a:off x="597117" y="286470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표 </a:t>
            </a:r>
            <a:r>
              <a:rPr lang="en-US" altLang="ko-KR" sz="1600" dirty="0"/>
              <a:t>19-1 </a:t>
            </a:r>
            <a:r>
              <a:rPr lang="ko-KR" altLang="en-US" sz="1600" dirty="0"/>
              <a:t>깃의 디렉터리 구성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2B963F-F681-43D0-B3C8-F72C27DD8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7" y="3220062"/>
            <a:ext cx="38290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57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8315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파일 추가하기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만들어졌으니 파일을 추가해 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셸 스크립트를 만듦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C5A30D-C19E-4BD2-998A-1D0A449BB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11" y="2546102"/>
            <a:ext cx="71056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3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8315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파일 추가하기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findgrep-19.sh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초기 버전으로 다음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 행만 추가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517FD0-3A27-4260-9EDA-433122030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09" y="2277217"/>
            <a:ext cx="70580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30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8315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파일 추가하기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파일을 깃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이력에 추가해 보자</a:t>
            </a: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추가할 때는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두 명령어를 사용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깃이 관리할 파일을 추가하는 명령어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지금 시점에서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findgrep-19.sh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아직 관리 대상에 추가되지 않은 상태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먼저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5F9EDD-0B7C-464B-A432-9D9CF365F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34" y="3391687"/>
            <a:ext cx="704850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95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8315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파일 추가하기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실행</a:t>
            </a:r>
          </a:p>
          <a:p>
            <a:pPr lvl="1"/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실제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변경 이력을 추가하는 명령어</a:t>
            </a:r>
            <a:endParaRPr lang="en-US" altLang="ko-KR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-m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지정하면 이번 변경 사항에 대한 메시지를 입력할 수 있음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F3D4D5-2810-4D2D-A7A6-8FF5CEDE0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22" y="2913864"/>
            <a:ext cx="71342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94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96771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파일 추가하기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변경 이력이 등록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내용은 버전 하나로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보관</a:t>
            </a:r>
          </a:p>
          <a:p>
            <a:pPr lvl="1"/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어느 시점에서의 프로젝트의 상태를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리비전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(revision)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혹은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(commit)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새로운 리비전을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등록하는 것을 ‘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커밋한다’라고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함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61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96771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차이 표시 그리고 다시 커밋하기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파일을 수정한 뒤 한 번 더 커밋해 보자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findgrep-19.sh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에디터로 열어서 다음과 같이 수정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85E3FA-0039-4860-A27A-77257715B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52" y="2517134"/>
            <a:ext cx="71247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55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96771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차이 표시 그리고 다시 커밋하기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사항을 커밋하기 전에 여기서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status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명령어를 소개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status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현재 작업 트리의 상태를 표시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AC8EF5-FA06-4204-8FFD-C3895C231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09" y="2567905"/>
            <a:ext cx="70770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52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96771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차이 표시 그리고 다시 커밋하기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커밋한 뒤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findgrep-19.sh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다시 수정한 상태이므로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5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번째 행에 수정함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이라고 표시되고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사항을 확인하려면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사용하면 됨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948FFA-D0B8-4B95-A547-78C36E9E2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880" y="2816734"/>
            <a:ext cx="71628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13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E8C015-216A-4E74-81A3-D5B1D87D27FE}"/>
              </a:ext>
            </a:extLst>
          </p:cNvPr>
          <p:cNvSpPr/>
          <p:nvPr/>
        </p:nvSpPr>
        <p:spPr>
          <a:xfrm>
            <a:off x="2159892" y="1911631"/>
            <a:ext cx="5306309" cy="308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19.7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브랜치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19.8</a:t>
            </a:r>
            <a:r>
              <a:rPr lang="en-US" altLang="ko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리포지터리의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백업 작성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19.9</a:t>
            </a:r>
            <a:r>
              <a:rPr lang="en-US" altLang="ko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인 이상의 작업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19.10</a:t>
            </a:r>
            <a:r>
              <a:rPr lang="en-US" altLang="ko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충돌 해결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19.11</a:t>
            </a:r>
            <a:r>
              <a:rPr lang="en-US" altLang="ko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깃 매뉴얼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260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96771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차이 표시 그리고 다시 커밋하기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1E72AF-ADD0-4431-9E82-6D2A401FA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4" y="2016154"/>
            <a:ext cx="71151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57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64054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차이 표시 그리고 다시 커밋하기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표시되는 차이점은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diff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명령어의 통일 포맷을 따름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사용하면 변경 사항을 쉽게 확인할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실수로 의도하지 않은 변경을 했을 수 있기 때문에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하기 전에는 언제나 변경 사항을 확인하는 것이 좋음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227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64054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차이 표시 그리고 다시 커밋하기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차이점을 확인하여 문제가 없다면 두 번째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수행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처음 파일을 추가했을 때와 동일하게 먼저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실행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2F1367-6012-43BA-9E4D-55AD994A2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09" y="2587479"/>
            <a:ext cx="70770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54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64054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차이 표시 그리고 다시 커밋하기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이어서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수행하는데 이번에는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-m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 없이 실행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B38417-D7A6-49E1-A86F-BB600F302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65" y="2260309"/>
            <a:ext cx="70770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61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64054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차이 표시 그리고 다시 커밋하기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-m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 없이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실행하면 로그 메시지를 입력하기 위해 에디터가 실행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어떤 에디터를 사용할지 설정하지 않으면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Vim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실행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에디터를 통해 다음과 같이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로그를 작성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741FE0-10E3-40F2-A138-BC474EFAA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798" y="2845178"/>
            <a:ext cx="70770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52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64054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차이 표시 그리고 다시 커밋하기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위한 로그 메시지는 다음과 같은 규칙을 따름</a:t>
            </a:r>
          </a:p>
          <a:p>
            <a:pPr marL="457200" lvl="1" indent="0">
              <a:buNone/>
            </a:pP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첫 번째 행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변경에 대한 요약</a:t>
            </a:r>
          </a:p>
          <a:p>
            <a:pPr marL="457200" lvl="1" indent="0">
              <a:buNone/>
            </a:pP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두 번째 행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빈 행</a:t>
            </a:r>
          </a:p>
          <a:p>
            <a:pPr marL="457200" lvl="1" indent="0">
              <a:buNone/>
            </a:pP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세 번째 행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상세 메시지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900575-F0C3-4721-8D5B-EFE6A14F8E3D}"/>
              </a:ext>
            </a:extLst>
          </p:cNvPr>
          <p:cNvSpPr/>
          <p:nvPr/>
        </p:nvSpPr>
        <p:spPr>
          <a:xfrm>
            <a:off x="1359017" y="2617366"/>
            <a:ext cx="67112" cy="67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C0CE0E-95F5-4CE3-BC10-C79D7C73E8BC}"/>
              </a:ext>
            </a:extLst>
          </p:cNvPr>
          <p:cNvSpPr/>
          <p:nvPr/>
        </p:nvSpPr>
        <p:spPr>
          <a:xfrm>
            <a:off x="1360415" y="2895601"/>
            <a:ext cx="67112" cy="67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1D0995-FEE1-4F74-AE99-8829AD93E7E3}"/>
              </a:ext>
            </a:extLst>
          </p:cNvPr>
          <p:cNvSpPr/>
          <p:nvPr/>
        </p:nvSpPr>
        <p:spPr>
          <a:xfrm>
            <a:off x="1361813" y="3182225"/>
            <a:ext cx="67112" cy="67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201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64054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차이 표시 그리고 다시 커밋하기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로그 메시지는 나중에 보더라도 어떤 이유로 변경했는지 쉽게 알 수 있도록 작성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무엇을 변경했는지는 파일을 비교하여 확인할 수 있지만 왜 변경했는지는 쉽게 파악하기 어렵기 때문임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#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시작하는 행은 주석이니 그대로 놔두어도 무방함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126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64054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차이 표시 그리고 다시 커밋하기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로그 메시지를 작성했으면 에디터를 저장하면서 종료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(Vim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wq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리비전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하나가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14484B-1657-4D91-882F-ED74290B5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11" y="2581056"/>
            <a:ext cx="71056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02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64054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이력 확인하기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지금까지 두 번 커밋하였음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이력은 깃의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보관되어 언제든지 확인할 수 있음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변경 이력을 확인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3B3F7D-FCBC-4A2C-8369-1BFD5FB6B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5" y="2882448"/>
            <a:ext cx="709612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93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64054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이력 확인하기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8F9D35-6972-41D2-AB0C-D4A695B5D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50" y="1998927"/>
            <a:ext cx="70961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3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9CCA9A1-4559-48FE-BEDB-20EF46498C71}"/>
              </a:ext>
            </a:extLst>
          </p:cNvPr>
          <p:cNvSpPr txBox="1">
            <a:spLocks/>
          </p:cNvSpPr>
          <p:nvPr/>
        </p:nvSpPr>
        <p:spPr>
          <a:xfrm>
            <a:off x="424296" y="2607303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19.1 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버전 관리 시스템이란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7257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64054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이력 확인하기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출력되는 내용 중에서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commit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시작하는 행이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하나에 대한 정보가 시작되는 행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commit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시작하는 행에는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40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글자의 문자열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68ae...)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포함되어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오브젝트명으로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하나를 특정하기 위한 키에 해당</a:t>
            </a: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그다음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행부터는 저자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(Author),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시점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(Date),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메시지가 표시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964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64054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이력 확인하기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실행할 때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-p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지정하면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커밋별로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차이점을 함께 표시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D1C25C-0D50-44E8-96E9-D2B3E104E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48" y="2349180"/>
            <a:ext cx="71151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25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64054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이력 확인하기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549C9A-7332-4ADC-8123-387320014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24" y="1968966"/>
            <a:ext cx="717232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12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64054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이력 확인하기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ADB8E0-6F09-4731-B07E-DFFFD5FC7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36" y="2023538"/>
            <a:ext cx="7115175" cy="1552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AB6069-F6A2-4067-82B7-17C47044C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347" y="3576113"/>
            <a:ext cx="70770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41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64054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이력 확인하기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오브젝트명은 특정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지정하기 위해 다양한 상황에서 사용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명령어에 이어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오브젝트명을 지정하면 해당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이후와 현재 작업 트리의 차이점이 표시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096A12-4EEE-477E-BEA9-9DF02581E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208" y="2785145"/>
            <a:ext cx="7124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79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64054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이력 확인하기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FB8D73-F3C8-4614-8096-4E4E47CFD0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83" y="2004575"/>
            <a:ext cx="70961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95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64054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이력 확인하기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오브젝트명을 지정할 때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하나를 구별할 수 있다면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40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글자를 전부 지정하지 않아도 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보통 첫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7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글자 정도로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하나를 지정할 수 있음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26CDA2-A792-47E2-A7B8-1EDBC76EE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15" y="2806729"/>
            <a:ext cx="71913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08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기본적인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64054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이력 확인하기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깃을 사용하면 ‘언제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누가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무슨 이유로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어떤 변경을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했는지’가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이력으로 보관되어 확인할 수 있음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변경을 가하고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차이점을 확인하는 것이 깃의 가장 기본적인 사용법에 해당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CC73510-A3D2-402F-B0BA-2D43E7857504}"/>
              </a:ext>
            </a:extLst>
          </p:cNvPr>
          <p:cNvSpPr txBox="1">
            <a:spLocks/>
          </p:cNvSpPr>
          <p:nvPr/>
        </p:nvSpPr>
        <p:spPr>
          <a:xfrm>
            <a:off x="597117" y="298215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표 </a:t>
            </a:r>
            <a:r>
              <a:rPr lang="en-US" altLang="ko-KR" sz="1600" dirty="0"/>
              <a:t>19-2 </a:t>
            </a:r>
            <a:r>
              <a:rPr lang="ko-KR" altLang="en-US" sz="1600" dirty="0"/>
              <a:t>깃의 기본 명령어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58B2DA-A84E-435B-AAF2-EDF754A5F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4" y="3340570"/>
            <a:ext cx="38576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71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9CCA9A1-4559-48FE-BEDB-20EF46498C71}"/>
              </a:ext>
            </a:extLst>
          </p:cNvPr>
          <p:cNvSpPr txBox="1">
            <a:spLocks/>
          </p:cNvSpPr>
          <p:nvPr/>
        </p:nvSpPr>
        <p:spPr>
          <a:xfrm>
            <a:off x="424296" y="2607303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19.4 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작업 트리와 인덱스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82353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인덱스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800126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인덱스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깃의 인덱스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(index)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영역을 알아야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깃은 작업 트리에 있는 파일의 변경 사항을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반영하기 전에 일단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인덱스라고 불리는 영역에 배치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인덱스란 다음 그림과 같이 커밋하기 전에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트리 사이에 존재하는 공간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트리에서 인덱스에 파일을 등록하는 명령어가 바로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14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 시스템이란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8382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 시스템이란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리눅스를 사용하다 보면 다양한 파일을 만들고 변경하게 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메모를 기록한 텍스트 파일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설정 파일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 등은 한 번 작성한 것으로 끝나는 것이 아니라 이후 계속해서 추가나 변경하는 것이 일반적임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편집할 때 가끔씩 실수로 잘못된 내용을 저장할 수도 있고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기존에 지운 내용이 다시 필요해지는 경우도 생김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변경한 뒤 특정 과거 시점으로 복원하는 것은 무척 어려운 일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2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인덱스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504BCF1-1D4C-408F-B1EF-C325837DF82F}"/>
              </a:ext>
            </a:extLst>
          </p:cNvPr>
          <p:cNvSpPr txBox="1">
            <a:spLocks/>
          </p:cNvSpPr>
          <p:nvPr/>
        </p:nvSpPr>
        <p:spPr>
          <a:xfrm>
            <a:off x="597117" y="150568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19-1 </a:t>
            </a:r>
            <a:r>
              <a:rPr lang="ko-KR" altLang="en-US" sz="1600" dirty="0"/>
              <a:t>작업 트리와 인덱스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BC276F-37DD-49C4-B900-C41107538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5278"/>
            <a:ext cx="6642582" cy="445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39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인덱스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1604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인덱스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인덱스는 별도 공간이므로 내용이 일치하지 않을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작업 트리에서 파일 두 개를 수정한 뒤 그중 파일 하나만 인덱스에 등록할 수도 있음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인덱스에 등록한 뒤에 다시 수정하면 나중에 수정한 부분은 인덱스에 포함되지 않음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5133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인덱스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9" y="1623595"/>
            <a:ext cx="812710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인덱스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여러 번 실행해도 됨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한 파일에 대한 작업이 끝날 때마다 인덱스에 등록해도 무방함</a:t>
            </a:r>
          </a:p>
          <a:p>
            <a:pPr lvl="1"/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최종적으로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실행하면 인덱스에 등록된 내용이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등록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작업 트리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인덱스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간의 차이를 확인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실행할 때 아무것도 지정하지 않으면 작업 트리와 인덱스의 차이를 표시</a:t>
            </a:r>
          </a:p>
          <a:p>
            <a:pPr lvl="1"/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75356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인덱스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9" y="1623595"/>
            <a:ext cx="740565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인덱스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findgrep-19.sh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수정하고 다음과 같이 실행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5D2F38-4626-484B-B5D6-6FEBD313F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71" y="2266470"/>
            <a:ext cx="6988471" cy="42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152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인덱스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9" y="1623595"/>
            <a:ext cx="740565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인덱스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실행하여 변경 사항을 인덱스에 등록하면 작업 트리와 인덱스가 동일한 상태가 됨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실행해도 차이가 표시되지 않음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52B2B-C0A6-4B38-B1CA-187E00D91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15" y="2825735"/>
            <a:ext cx="71151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921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인덱스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9" y="1623595"/>
            <a:ext cx="780832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인덱스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아직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하지 않았기 때문에 인덱스와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차이가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인덱스와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차이를 출력하려면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--cached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지정함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9D63E0-8A0F-4DD4-86B5-9EB963BD7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1" y="2586299"/>
            <a:ext cx="71056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677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인덱스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9" y="1623595"/>
            <a:ext cx="780832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인덱스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F7D16C-1D44-4EF7-A4B7-6049D6B9D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671" y="2043069"/>
            <a:ext cx="7105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274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인덱스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9" y="1623595"/>
            <a:ext cx="780832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인덱스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--cached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실행하면 현재 상태에서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할 때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등록될 내용이 표시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하기 전에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실제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커밋될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내용을 확인하기 위해 사용</a:t>
            </a:r>
          </a:p>
        </p:txBody>
      </p:sp>
    </p:spTree>
    <p:extLst>
      <p:ext uri="{BB962C8B-B14F-4D97-AF65-F5344CB8AC3E}">
        <p14:creationId xmlns:p14="http://schemas.microsoft.com/office/powerpoint/2010/main" val="29672810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인덱스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9" y="1623595"/>
            <a:ext cx="780832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인덱스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이후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하기 전에 작업 트리의 파일을 편집하면 작업 트리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인덱스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전부 다른 상태가 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차이는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인자를 지정하여 표시할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git diff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--cached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합친 차이가 표시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A3C484-8964-4A41-B50A-88A9D51C1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76" y="3268778"/>
            <a:ext cx="70961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69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인덱스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9" y="1623595"/>
            <a:ext cx="780832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트리와 인덱스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E50057-057D-466B-897B-0D9662B70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60" y="2000031"/>
            <a:ext cx="70675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5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 시스템이란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8382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 시스템이란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위해 작업하기 전에 늘 백업을 하는 것도 한 가지 방법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보통 편집 당시의 날짜를 파일 이름에 붙여서 백업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CD7E57-AEAC-4B56-99E0-467888381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462" y="2558555"/>
            <a:ext cx="27622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945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9CCA9A1-4559-48FE-BEDB-20EF46498C71}"/>
              </a:ext>
            </a:extLst>
          </p:cNvPr>
          <p:cNvSpPr txBox="1">
            <a:spLocks/>
          </p:cNvSpPr>
          <p:nvPr/>
        </p:nvSpPr>
        <p:spPr>
          <a:xfrm>
            <a:off x="424296" y="2607303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19.5 </a:t>
            </a:r>
            <a:r>
              <a:rPr lang="ko-KR" altLang="en-US" sz="26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커밋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단위와 인덱스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547702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19.5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단위와 인덱스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9" y="1623595"/>
            <a:ext cx="7523096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단위와 인덱스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깃에서 작업 트리와 인덱스 공간이 구분되어 있는 이유는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하나에 포함할 변경 사항을 선택할 수 있도록 하기 위해서임</a:t>
            </a: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하나에는 한 가지 이슈와 관련된 수정 사항만 포함하는 것이 좋음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‘버그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수정’과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‘신기능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추가’가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하나에 포함되어 있으면 나중에 변경 사항을 추적하기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어려워짐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2330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19.5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단위와 인덱스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9" y="1623595"/>
            <a:ext cx="7523096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단위와 인덱스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만약 작업 트리에서 이미 ‘버그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수정’과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‘신기능 추가’ 작업을 둘 다 진행했다면 커밋할 때는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번에 걸쳐 커밋하면 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먼저 ‘버그 수정’ 관련 파일만 인덱스에 등록하여 커밋하고 이후 ‘신기능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추가’와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관련 파일을 인덱스에 등록한 뒤 커밋하면 되는 것</a:t>
            </a: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포함할 변경 사항을 선택하기 위해 작업 트리와 인덱스가 구분되어 있는 것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8696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19.5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단위와 인덱스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9" y="1623595"/>
            <a:ext cx="764054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단위와 인덱스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파일을 하나씩 등록하는 것은 번거로울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이어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-u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지정하면 깃에 등록된 모든 파일이 인덱스에 등록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변경한 파일이 많고 전부 인덱스에 등록할 때는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-u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옵션이 편리함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-u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옵션으로는 새로 작성한 파일이 등록되지 않음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377FBF-70EE-4753-922A-22A4AF652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76" y="2572974"/>
            <a:ext cx="707707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185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19.5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단위와 인덱스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9" y="1623595"/>
            <a:ext cx="764054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단위와 인덱스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모든 파일을 인덱스에 등록하려면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-A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사용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변경한 파일과 새로 작성한 파일들이 전부 인덱스에 등록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273AD4-0EFC-42FF-AD2B-180FB1B93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09" y="2308152"/>
            <a:ext cx="7077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434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9CCA9A1-4559-48FE-BEDB-20EF46498C71}"/>
              </a:ext>
            </a:extLst>
          </p:cNvPr>
          <p:cNvSpPr txBox="1">
            <a:spLocks/>
          </p:cNvSpPr>
          <p:nvPr/>
        </p:nvSpPr>
        <p:spPr>
          <a:xfrm>
            <a:off x="424296" y="2607303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19.6 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실수했을 때 복구하기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7277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실수했을 때 복구하기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9" y="1623595"/>
            <a:ext cx="764054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실수했을 때 복구하기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 시스템을 사용하는 가장 큰 이점은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상태로 쉽게 복원할 수 있다는 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실수를 저질러도 예전 상태로 쉽게 복원할 수 있음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678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실수했을 때 복구하기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9" y="1623595"/>
            <a:ext cx="764054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커밋하지 않은 변경 사항 복구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먼저 작업 트리에서 발생한 실수에서 복구하는 방법을 알아보자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작업하다 보면 에디터를 잘못 조작해서 엉뚱한 내용을 저장하거나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다른 파일에 덮어쓰거나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지우는 경우가 생김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2963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실수했을 때 복구하기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9" y="1623595"/>
            <a:ext cx="758182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커밋하지 않은 변경 사항 복구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아직 커밋하지 않았다면 작업 트리의 최상위 디렉터리로 이동하여 다음 명령을 실행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파일의 변경 사항이 전부 복원되며 인덱스에 추가한 내용도 전부 사라지게 됨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이전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상태로 복원되어 작업 트리와 인덱스가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동일한 상태가 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아직 커밋하지 않은 작업 내용이 모두 사라지므로 반드시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확인한 뒤 수행해야 함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A9A8A8-1429-4E5D-8C81-08D636F16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24" y="2514338"/>
            <a:ext cx="187642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334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실수했을 때 복구하기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8" y="1623595"/>
            <a:ext cx="7699265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잘못된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커밋으로부터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복구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이미 커밋한 내용을 복원하는 방법을 알아보자</a:t>
            </a: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이력을 확인하다 과거에 실수로 커밋한 사실을 발견했다면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revert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실행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EC1B21-F449-44D3-AA3A-95D36F98E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97" y="2812802"/>
            <a:ext cx="71247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89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 시스템이란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925767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 시스템이란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백업을 하다 보면 다음처럼 백업 파일이 잔뜩 생겨 버림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백업 파일이 많아지면 특정 시점으로 돌아가기 위해 확인해야 할 파일이 많아지게 되고 관리하는 데도 어려움이 따르게 됨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9F0013-A6C8-4749-A538-FC289490C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264" y="2294519"/>
            <a:ext cx="19145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543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실수했을 때 복구하기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8" y="1623595"/>
            <a:ext cx="783349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잘못된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커밋으로부터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복구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revert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한다고 해서 깃의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이력에서 해당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지워지는 것은 아님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대신에 해당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변경 사항을 복구하는 새로운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만들어짐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사항을 수정하여 수동으로 커밋하는 것과 동일한 작업을 수행하는 것</a:t>
            </a:r>
          </a:p>
        </p:txBody>
      </p:sp>
    </p:spTree>
    <p:extLst>
      <p:ext uri="{BB962C8B-B14F-4D97-AF65-F5344CB8AC3E}">
        <p14:creationId xmlns:p14="http://schemas.microsoft.com/office/powerpoint/2010/main" val="14173562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실수했을 때 복구하기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8" y="1623595"/>
            <a:ext cx="783349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잘못된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커밋으로부터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복구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revert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실행하면 일반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할 때와 마찬가지로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로그를 입력하는 에디터가 실행</a:t>
            </a: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로그를 입력하고 에디터를 종료하면 새로운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수정 사항이 많아서 직접 고치기 힘들 때 무척 편리한 기능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과거 상태로 복원하거나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취소하는 방법을 알아 두면 실수에 대한 염려 없이 작업을 진행할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복잡한 프로젝트를 진행할 때도 큰 도움이 됨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8012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9CCA9A1-4559-48FE-BEDB-20EF46498C71}"/>
              </a:ext>
            </a:extLst>
          </p:cNvPr>
          <p:cNvSpPr txBox="1">
            <a:spLocks/>
          </p:cNvSpPr>
          <p:nvPr/>
        </p:nvSpPr>
        <p:spPr>
          <a:xfrm>
            <a:off x="424296" y="2607303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19.7 </a:t>
            </a:r>
            <a:r>
              <a:rPr lang="ko-KR" altLang="en-US" sz="26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브랜치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56666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19.7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8" y="1623595"/>
            <a:ext cx="8034826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소프트웨어 개발은 보통 병렬로 진행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새로운 기능을 개발하면서 기존 코드의 버그를 수정하는 일이 동시에 진행되는 것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서로 관계가 없는 작업을 전혀 다른 공간에서 진행하면 좋을 것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깃을 포함한 많은 버전 관리 시스템이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리비전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하나에서 복수의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파생하는 것을 지원</a:t>
            </a:r>
          </a:p>
        </p:txBody>
      </p:sp>
    </p:spTree>
    <p:extLst>
      <p:ext uri="{BB962C8B-B14F-4D97-AF65-F5344CB8AC3E}">
        <p14:creationId xmlns:p14="http://schemas.microsoft.com/office/powerpoint/2010/main" val="27540122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19.7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8" y="1623595"/>
            <a:ext cx="8034826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그림에서는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이력이 두 개로 분기되고 있음</a:t>
            </a:r>
          </a:p>
          <a:p>
            <a:pPr lvl="1"/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갈라진 이력의 흐름을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(branch)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함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CFCBA5D-3457-42F8-B0DD-8A336EC17F94}"/>
              </a:ext>
            </a:extLst>
          </p:cNvPr>
          <p:cNvSpPr txBox="1">
            <a:spLocks/>
          </p:cNvSpPr>
          <p:nvPr/>
        </p:nvSpPr>
        <p:spPr>
          <a:xfrm>
            <a:off x="597117" y="253753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19-2 </a:t>
            </a:r>
            <a:r>
              <a:rPr lang="ko-KR" altLang="en-US" sz="1600" dirty="0"/>
              <a:t>깃의 </a:t>
            </a:r>
            <a:r>
              <a:rPr lang="ko-KR" altLang="en-US" sz="1600" dirty="0" err="1"/>
              <a:t>브랜치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BCE75E-144D-4BE9-9EC5-189872297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00" y="2937898"/>
            <a:ext cx="68961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232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19.7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8" y="1623595"/>
            <a:ext cx="783349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이름을 붙일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그림에서는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feature-a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각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이름에 해당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좀 더 정확하게 표현하자면 깃의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분기되어 갈라진 이력의 선두에 있는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가리키는 라벨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(label)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0467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19.7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8" y="1623595"/>
            <a:ext cx="783349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사실 이미 여러분은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사용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실행하여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목록을 확인해 보자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9C9763-9DC0-4FAC-B170-A14BACA88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18" y="2637102"/>
            <a:ext cx="71056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229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19.7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8" y="1623595"/>
            <a:ext cx="783349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위에서 출력된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 중에서 *가 표시된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현재 사용 중인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란 깃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리포지터리를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 때 자동으로 만들어지는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보통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프로젝트의 기본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지금까지 별도의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만들지 않아서 모든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등록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2618541-D362-45F5-998A-23FCEFDE072C}"/>
              </a:ext>
            </a:extLst>
          </p:cNvPr>
          <p:cNvSpPr txBox="1">
            <a:spLocks/>
          </p:cNvSpPr>
          <p:nvPr/>
        </p:nvSpPr>
        <p:spPr>
          <a:xfrm>
            <a:off x="597117" y="313315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19-3 master </a:t>
            </a:r>
            <a:r>
              <a:rPr lang="ko-KR" altLang="en-US" sz="1600" dirty="0" err="1"/>
              <a:t>브랜치</a:t>
            </a:r>
            <a:endParaRPr lang="ko-KR" altLang="en-US" sz="1600" dirty="0"/>
          </a:p>
          <a:p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DDD5A4-EDE0-4F4A-BEAA-D16325E0E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62" y="3606610"/>
            <a:ext cx="35528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833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19.7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8" y="1623595"/>
            <a:ext cx="783349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지금까지 작성한 셸 스크립트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findgrep-19.sh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새로운 기능을 추가하는 경우를 생각해 보자</a:t>
            </a: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활용하려면 당연히 먼저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만들어야 함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382AE9-0603-450D-9D5C-C1ECE4301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68" y="2823288"/>
            <a:ext cx="712470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758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19.7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8" y="1623595"/>
            <a:ext cx="783349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feature-name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이름의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만들자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B47724-2CEF-43F1-B5E3-53636C21B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79" y="2323794"/>
            <a:ext cx="70866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53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 시스템이란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4120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 시스템이란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이러한 문제를 해결하기 위해 존재하는 도구가 버전 관리 시스템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 시스템을 사용하면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수동으로 백업하지 않아도 파일의 변경 이력을 관리할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관리 시스템은 크게 두 가지 기능을 제공</a:t>
            </a:r>
          </a:p>
          <a:p>
            <a:pPr lvl="1"/>
            <a:endParaRPr lang="ko-KR" altLang="en-US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파일을 ‘언제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누가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무슨 목적으로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어떤 변경을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가했는가’를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기록할 수 있고 확인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할 수도 있음</a:t>
            </a:r>
          </a:p>
          <a:p>
            <a:pPr marL="457200" lvl="1" indent="0">
              <a:buNone/>
            </a:pP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필요에 따라 과거의 특정 시점으로 파일을 복원할 수 있음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endParaRPr lang="en-US" altLang="ko-KR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 종류의 버전 관리 시스템이 있는데 이 책에서는 깃을 다룸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리눅스 커널을 비롯하여 많은 프로젝트가 깃을 사용하고 있으니 이번 기회에 깃의 사용법을 익혀 두면 크게 도움이 됨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AD18EC-4345-47FC-B4CF-CB100E14D60C}"/>
              </a:ext>
            </a:extLst>
          </p:cNvPr>
          <p:cNvSpPr/>
          <p:nvPr/>
        </p:nvSpPr>
        <p:spPr>
          <a:xfrm>
            <a:off x="1359017" y="3389154"/>
            <a:ext cx="67112" cy="67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609035-ED1B-4753-8F24-527548565E0F}"/>
              </a:ext>
            </a:extLst>
          </p:cNvPr>
          <p:cNvSpPr/>
          <p:nvPr/>
        </p:nvSpPr>
        <p:spPr>
          <a:xfrm>
            <a:off x="1352026" y="3952615"/>
            <a:ext cx="67112" cy="67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821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19.7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8" y="1623595"/>
            <a:ext cx="783349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목록을 확인하면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feature-name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추가된 것을 알 수 있음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978643-AC8C-4DAF-9DB8-B13FD97FA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43" y="2558161"/>
            <a:ext cx="71342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054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19.7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8" y="1623595"/>
            <a:ext cx="783349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만들었지만 여전히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사용하고 있음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checkout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전환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8A757E-CA65-4E53-BD48-C1F7B4321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01" y="2585907"/>
            <a:ext cx="7086600" cy="914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465AFC-8A6A-4227-9C9B-D573CD45F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18" y="3634530"/>
            <a:ext cx="71056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447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19.7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8" y="1623595"/>
            <a:ext cx="783349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실행하면 현재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바뀐 것을 알 수 있음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A55543-9490-42D0-A930-CD84A4432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68" y="2332302"/>
            <a:ext cx="7124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527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19.7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8" y="1623595"/>
            <a:ext cx="783349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상태를 그림으로 표현하면 다음과 같음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아직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feature-name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어떤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하지 않았기 때문에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feature-name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동일한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가리키고 있음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2692CC0-253B-4EA7-B76E-DBE4EA94C17E}"/>
              </a:ext>
            </a:extLst>
          </p:cNvPr>
          <p:cNvSpPr txBox="1">
            <a:spLocks/>
          </p:cNvSpPr>
          <p:nvPr/>
        </p:nvSpPr>
        <p:spPr>
          <a:xfrm>
            <a:off x="597117" y="278920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19-4 </a:t>
            </a:r>
            <a:r>
              <a:rPr lang="ko-KR" altLang="en-US" sz="1600" dirty="0"/>
              <a:t>새로운 </a:t>
            </a:r>
            <a:r>
              <a:rPr lang="ko-KR" altLang="en-US" sz="1600" dirty="0" err="1"/>
              <a:t>브랜치</a:t>
            </a:r>
            <a:r>
              <a:rPr lang="ko-KR" altLang="en-US" sz="1600" dirty="0"/>
              <a:t> 작성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6B9C60-87A4-43A8-AB10-7EE00B206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3189568"/>
            <a:ext cx="41433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143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19.7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8" y="1623595"/>
            <a:ext cx="783349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수행하면 현재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새로운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가리키게 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그림으로 표현하면 다음과 같음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2692CC0-253B-4EA7-B76E-DBE4EA94C17E}"/>
              </a:ext>
            </a:extLst>
          </p:cNvPr>
          <p:cNvSpPr txBox="1">
            <a:spLocks/>
          </p:cNvSpPr>
          <p:nvPr/>
        </p:nvSpPr>
        <p:spPr>
          <a:xfrm>
            <a:off x="597117" y="256270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19-5 feature-name </a:t>
            </a:r>
            <a:r>
              <a:rPr lang="ko-KR" altLang="en-US" sz="1600" dirty="0" err="1"/>
              <a:t>브랜치에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커밋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DAB0A1-4B34-4611-B084-9191B408C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7" y="2963065"/>
            <a:ext cx="52863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025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19.7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8" y="1623595"/>
            <a:ext cx="783349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어떠한 변화도 없으며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본격적으로 분기되기 시작한 것을 알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다시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전환해 보자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3E1F4F-A512-4850-BA10-D456FA0BD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18" y="2767012"/>
            <a:ext cx="71056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50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19.7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8" y="1623595"/>
            <a:ext cx="746437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돌아가서 작업 트리의 파일을 확인하면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feature-name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수정한 내용이 사라진 것을 알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상태에서 수정한 후 커밋하면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feature-name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그대로 있지만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한 단계 앞으로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9192EA3-4D2A-44EA-A161-70B89F55C18E}"/>
              </a:ext>
            </a:extLst>
          </p:cNvPr>
          <p:cNvSpPr txBox="1">
            <a:spLocks/>
          </p:cNvSpPr>
          <p:nvPr/>
        </p:nvSpPr>
        <p:spPr>
          <a:xfrm>
            <a:off x="597117" y="299893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19-6 master </a:t>
            </a:r>
            <a:r>
              <a:rPr lang="ko-KR" altLang="en-US" sz="1600" dirty="0" err="1"/>
              <a:t>브랜치에서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커밋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CD9739-6AE1-4D33-8A9D-1DFA05DCE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14" y="3429000"/>
            <a:ext cx="53244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781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19.7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7" y="1623595"/>
            <a:ext cx="7640543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feature-name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작업한 내용에 대해 단위 테스트 등을 진행하여 문제가 없다고 판단되면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반영할 수 있음</a:t>
            </a:r>
          </a:p>
          <a:p>
            <a:pPr lvl="1"/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한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내용을 다른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반영하는 것을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머지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(merge)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함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내용을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머지하려면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먼저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전환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지금까지 진행한 예에서는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feature-name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내용을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반영하고 싶다면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전환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7116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19.7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8" y="1623595"/>
            <a:ext cx="746437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merge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이어 반영할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이름을 지정해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머지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42A0E5-2363-4164-97F6-6D969CE9E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48" y="2324100"/>
            <a:ext cx="70961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028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19.7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8" y="1623595"/>
            <a:ext cx="746437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다음과 같이 에디터가 실행될 수 있음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머지할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때 남기는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머지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메시지라 함</a:t>
            </a: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머지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기록하고 에디터를 종료하면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feature-name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머지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440EC8-7E62-4182-B243-E49053C3E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26" y="2340878"/>
            <a:ext cx="70770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7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9CCA9A1-4559-48FE-BEDB-20EF46498C71}"/>
              </a:ext>
            </a:extLst>
          </p:cNvPr>
          <p:cNvSpPr txBox="1">
            <a:spLocks/>
          </p:cNvSpPr>
          <p:nvPr/>
        </p:nvSpPr>
        <p:spPr>
          <a:xfrm>
            <a:off x="424296" y="2607303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19.2 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깃 설치와 초기 설정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36979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19.7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4E66C12-9158-472B-94D2-539CB9B4DE79}"/>
              </a:ext>
            </a:extLst>
          </p:cNvPr>
          <p:cNvSpPr txBox="1">
            <a:spLocks/>
          </p:cNvSpPr>
          <p:nvPr/>
        </p:nvSpPr>
        <p:spPr>
          <a:xfrm>
            <a:off x="597117" y="151407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19-7 feature-name </a:t>
            </a:r>
            <a:r>
              <a:rPr lang="ko-KR" altLang="en-US" sz="1600" dirty="0" err="1"/>
              <a:t>브랜치를</a:t>
            </a:r>
            <a:r>
              <a:rPr lang="ko-KR" altLang="en-US" sz="1600" dirty="0"/>
              <a:t> </a:t>
            </a:r>
            <a:r>
              <a:rPr lang="en-US" altLang="ko-KR" sz="1600" dirty="0"/>
              <a:t>master </a:t>
            </a:r>
            <a:r>
              <a:rPr lang="ko-KR" altLang="en-US" sz="1600" dirty="0" err="1"/>
              <a:t>브랜치에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머지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6BB440-A926-4C9E-A654-1AAEDE364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17" y="1995487"/>
            <a:ext cx="63817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066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19.7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8" y="1623595"/>
            <a:ext cx="746437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feature-name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머지가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되어서 이제 해당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지워도 무방함</a:t>
            </a: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지우는 방법은 다음과 같음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64895E-A826-4586-BCCF-20D095354E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48" y="2816516"/>
            <a:ext cx="70961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182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19.7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7" y="1623595"/>
            <a:ext cx="764054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사용하면 서로 다른 작업을 병렬로 진행한 뒤에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머지할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 예처럼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한 가지 기능을 추가하기 위해 만든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토픽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(topic)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브랜치라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작업을 진행할 때는 언제나 토픽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만들어 진행한 뒤에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머지하는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것이 좋음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작업을 진행하는 중에도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안정적인 상태로 유지할 수 있으며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언제든지 작업 개시 전의 상태로 돌아갈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진행 중이던 작업을 취소해야 할 경우에도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지우는 것만으로 쉽게 정리할 수 있음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7777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19.7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7" y="1623595"/>
            <a:ext cx="764054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지울 때는 해당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커밋한 모든 내용이 사라지므로 주의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깃에서는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-d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옵션으로 아직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머지하지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않은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삭제할 수 없음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강제로 삭제하려면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-D &lt;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삭제할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-D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사용해야 함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2650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9CCA9A1-4559-48FE-BEDB-20EF46498C71}"/>
              </a:ext>
            </a:extLst>
          </p:cNvPr>
          <p:cNvSpPr txBox="1">
            <a:spLocks/>
          </p:cNvSpPr>
          <p:nvPr/>
        </p:nvSpPr>
        <p:spPr>
          <a:xfrm>
            <a:off x="424296" y="2607303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19.8 </a:t>
            </a:r>
            <a:r>
              <a:rPr lang="ko-KR" altLang="en-US" sz="26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리포지터리의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백업 작성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166119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19.8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7" y="1623595"/>
            <a:ext cx="7539876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디스크가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고장나거나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실수로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삭제되면 지금까지 작업한 이력을 전부 잃게 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깃에서는 여러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만들어 이력을 공유하는 것이 가능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여기서는 백업용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만들고 지금까지 작업한 이력을 복사해 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먼저 백업용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위치를 정해야 함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4742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19.8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7" y="1623595"/>
            <a:ext cx="7539876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 예에서는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/home/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ldk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/share/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findgrep.git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백업용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만듦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백업용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 때는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init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--bare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옵션을 지함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관례적으로 디렉터리 이름 끝에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.git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붙임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EBA690-E449-4E92-B4CB-8C35CAB34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05" y="2319599"/>
            <a:ext cx="71437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736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19.8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7" y="1623595"/>
            <a:ext cx="7539876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백업용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지금까지 작업한 이력을 전송해 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중이던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디렉터리로 이동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FFC023-B215-4534-9114-5889FF54E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81" y="2555060"/>
            <a:ext cx="71151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226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19.8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7" y="1623595"/>
            <a:ext cx="7539876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이력을 전송할 때는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push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사용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사용법은 다음과 같음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2CBA21-FF6A-4AB6-B9AC-166EAAFD2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84" y="2583635"/>
            <a:ext cx="70961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37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19.8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76" y="1623595"/>
            <a:ext cx="774960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 작성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이력을 전달받을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앞서 작성한 백업용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경로를 지정함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이력을 보낼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현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리포지터리에서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백업하고 싶은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지정함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이력을 전달받을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백업용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리포지터리의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이름을 지정함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보통 두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동일한 이름을 지정함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766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7411</TotalTime>
  <Words>4314</Words>
  <Application>Microsoft Office PowerPoint</Application>
  <PresentationFormat>화면 슬라이드 쇼(4:3)</PresentationFormat>
  <Paragraphs>664</Paragraphs>
  <Slides>136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136</vt:i4>
      </vt:variant>
    </vt:vector>
  </HeadingPairs>
  <TitlesOfParts>
    <vt:vector size="142" baseType="lpstr">
      <vt:lpstr>KoPub돋움체_Pro Bold</vt:lpstr>
      <vt:lpstr>KoPub돋움체_Pro Medium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gilbut</dc:creator>
  <cp:lastModifiedBy>USER</cp:lastModifiedBy>
  <cp:revision>1049</cp:revision>
  <dcterms:created xsi:type="dcterms:W3CDTF">2021-12-20T02:06:08Z</dcterms:created>
  <dcterms:modified xsi:type="dcterms:W3CDTF">2022-01-07T07:48:52Z</dcterms:modified>
</cp:coreProperties>
</file>